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6" r:id="rId4"/>
    <p:sldId id="258" r:id="rId5"/>
    <p:sldId id="264" r:id="rId6"/>
    <p:sldId id="265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271464" y="1484784"/>
            <a:ext cx="101914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latin typeface="Arial" pitchFamily="34" charset="0"/>
                <a:cs typeface="Arial" pitchFamily="34" charset="0"/>
              </a:rPr>
              <a:t>EDS 2024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641976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28142" y="3075057"/>
            <a:ext cx="12385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 pitchFamily="34" charset="0"/>
                <a:cs typeface="Arial" pitchFamily="34" charset="0"/>
              </a:rPr>
              <a:t>University Hospitals of Derby and Burton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6E079A3D-E0EC-67C8-5978-AD1238AB2C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918" y="138666"/>
            <a:ext cx="249555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presentation was scored to the scale below. For this report the most frequently occurring score has been used. A full breakdown of scores is available on the ICB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F089A3-E8D4-9982-D021-AEFC2ED0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05162"/>
              </p:ext>
            </p:extLst>
          </p:nvPr>
        </p:nvGraphicFramePr>
        <p:xfrm>
          <a:off x="951860" y="3429000"/>
          <a:ext cx="572516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862580">
                  <a:extLst>
                    <a:ext uri="{9D8B030D-6E8A-4147-A177-3AD203B41FA5}">
                      <a16:colId xmlns:a16="http://schemas.microsoft.com/office/drawing/2014/main" val="3679159866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30912115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216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Underdeveloped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0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916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Developing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1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23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Achieving</a:t>
                      </a:r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2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981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Excelling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3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04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33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E89315-F510-ED0A-44A1-A25B03A9435B}"/>
              </a:ext>
            </a:extLst>
          </p:cNvPr>
          <p:cNvSpPr txBox="1"/>
          <p:nvPr/>
        </p:nvSpPr>
        <p:spPr>
          <a:xfrm>
            <a:off x="905522" y="1690688"/>
            <a:ext cx="99742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Each of the scores for the three presentations at the scoring event are added together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give an overall score for each organisation.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B50BA0-2A41-A1FB-5EC1-0A059F137D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60" t="51651" r="10763" b="12492"/>
          <a:stretch/>
        </p:blipFill>
        <p:spPr>
          <a:xfrm>
            <a:off x="905522" y="2708197"/>
            <a:ext cx="7568357" cy="245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9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 CARE TEAM (ACT)</a:t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000" b="0" i="0" u="none" strike="noStrike" baseline="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63905"/>
              </p:ext>
            </p:extLst>
          </p:nvPr>
        </p:nvGraphicFramePr>
        <p:xfrm>
          <a:off x="838200" y="1825625"/>
          <a:ext cx="8336635" cy="3820574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54705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764115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3 (50% of scores)</a:t>
                      </a:r>
                    </a:p>
                    <a:p>
                      <a:endParaRPr lang="en-GB" sz="14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094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(53%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(61%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2.5 (29% of scores for both achieving and excelling activity)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5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8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 CARE TEAM (ACT)</a:t>
            </a: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7623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(63%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(53%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 (56%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(63%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System wide project: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841812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(79%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(75%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(37%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994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Arial" pitchFamily="34" charset="0"/>
                <a:cs typeface="Arial" pitchFamily="34" charset="0"/>
              </a:rPr>
              <a:t>The score for this organisation </a:t>
            </a:r>
            <a:r>
              <a:rPr lang="en-GB" sz="3600">
                <a:latin typeface="Arial" pitchFamily="34" charset="0"/>
                <a:cs typeface="Arial" pitchFamily="34" charset="0"/>
              </a:rPr>
              <a:t>is </a:t>
            </a:r>
            <a:r>
              <a:rPr lang="en-GB" sz="3600" b="1">
                <a:latin typeface="Arial" pitchFamily="34" charset="0"/>
                <a:cs typeface="Arial" pitchFamily="34" charset="0"/>
              </a:rPr>
              <a:t>18.5</a:t>
            </a:r>
            <a:r>
              <a:rPr lang="en-GB" sz="3600">
                <a:latin typeface="Arial" pitchFamily="34" charset="0"/>
                <a:cs typeface="Arial" pitchFamily="34" charset="0"/>
              </a:rPr>
              <a:t> 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which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developing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304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447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Scoring results</vt:lpstr>
      <vt:lpstr>Scoring results</vt:lpstr>
      <vt:lpstr>ALCOHOL CARE TEAM (ACT)  </vt:lpstr>
      <vt:lpstr>ALCOHOL CARE TEAM (ACT)  </vt:lpstr>
      <vt:lpstr>System wide project: Hypertension</vt:lpstr>
      <vt:lpstr>Total score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WARNER, Claire (NHS DERBY AND DERBYSHIRE ICB - 15M)</cp:lastModifiedBy>
  <cp:revision>3</cp:revision>
  <dcterms:created xsi:type="dcterms:W3CDTF">2022-07-06T14:52:02Z</dcterms:created>
  <dcterms:modified xsi:type="dcterms:W3CDTF">2024-02-29T11:26:44Z</dcterms:modified>
</cp:coreProperties>
</file>